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89" r:id="rId2"/>
    <p:sldId id="286" r:id="rId3"/>
    <p:sldId id="287" r:id="rId4"/>
    <p:sldId id="273" r:id="rId5"/>
    <p:sldId id="280" r:id="rId6"/>
    <p:sldId id="274" r:id="rId7"/>
    <p:sldId id="281" r:id="rId8"/>
    <p:sldId id="275" r:id="rId9"/>
    <p:sldId id="282" r:id="rId10"/>
    <p:sldId id="276" r:id="rId11"/>
    <p:sldId id="283" r:id="rId12"/>
    <p:sldId id="277" r:id="rId13"/>
    <p:sldId id="284" r:id="rId14"/>
    <p:sldId id="279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2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sais lire un nombre et écrire </a:t>
              </a:r>
              <a:r>
                <a:rPr lang="fr-FR" sz="3200" b="1">
                  <a:solidFill>
                    <a:schemeClr val="bg1"/>
                  </a:solidFill>
                </a:rPr>
                <a:t>son précédent.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DAE9789-D55C-C5C8-6380-7771C5ED085F}"/>
              </a:ext>
            </a:extLst>
          </p:cNvPr>
          <p:cNvSpPr txBox="1"/>
          <p:nvPr/>
        </p:nvSpPr>
        <p:spPr>
          <a:xfrm>
            <a:off x="2834640" y="2490281"/>
            <a:ext cx="2649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6700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1470E3-7FCA-C9C7-FC56-77286FC85CCA}"/>
              </a:ext>
            </a:extLst>
          </p:cNvPr>
          <p:cNvSpPr txBox="1"/>
          <p:nvPr/>
        </p:nvSpPr>
        <p:spPr>
          <a:xfrm>
            <a:off x="2834640" y="2490281"/>
            <a:ext cx="2649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ym typeface="Webdings" panose="05030102010509060703" pitchFamily="18" charset="2"/>
              </a:rPr>
              <a:t>6700</a:t>
            </a:r>
            <a:endParaRPr lang="fr-FR" sz="1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F784C6F-9035-E3F8-13F9-D9ED551ED36D}"/>
              </a:ext>
            </a:extLst>
          </p:cNvPr>
          <p:cNvSpPr txBox="1"/>
          <p:nvPr/>
        </p:nvSpPr>
        <p:spPr>
          <a:xfrm>
            <a:off x="966749" y="2490280"/>
            <a:ext cx="2349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6699 -</a:t>
            </a:r>
            <a:endParaRPr lang="fr-FR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2560320" y="2490281"/>
            <a:ext cx="2912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8999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0F4201-2F29-8540-104C-02414A00F73B}"/>
              </a:ext>
            </a:extLst>
          </p:cNvPr>
          <p:cNvSpPr txBox="1"/>
          <p:nvPr/>
        </p:nvSpPr>
        <p:spPr>
          <a:xfrm>
            <a:off x="2560320" y="2490281"/>
            <a:ext cx="2912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8999</a:t>
            </a:r>
            <a:endParaRPr lang="fr-FR" sz="80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4DD282D-B162-9EE1-1244-3495FC9B5301}"/>
              </a:ext>
            </a:extLst>
          </p:cNvPr>
          <p:cNvSpPr txBox="1"/>
          <p:nvPr/>
        </p:nvSpPr>
        <p:spPr>
          <a:xfrm>
            <a:off x="646709" y="2490280"/>
            <a:ext cx="23493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>
                <a:solidFill>
                  <a:srgbClr val="C00000"/>
                </a:solidFill>
                <a:sym typeface="Webdings" panose="05030102010509060703" pitchFamily="18" charset="2"/>
              </a:rPr>
              <a:t>8998 </a:t>
            </a:r>
            <a:r>
              <a:rPr lang="fr-FR" sz="6000" b="1" dirty="0">
                <a:solidFill>
                  <a:srgbClr val="C00000"/>
                </a:solidFill>
                <a:sym typeface="Webdings" panose="05030102010509060703" pitchFamily="18" charset="2"/>
              </a:rPr>
              <a:t>-</a:t>
            </a:r>
            <a:endParaRPr lang="fr-FR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nombres manquants.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994BBD6-F408-B3EC-42F5-C22A187DE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87E3C5-E9DB-76EF-DB6E-E4B75FA5BC1B}"/>
              </a:ext>
            </a:extLst>
          </p:cNvPr>
          <p:cNvSpPr txBox="1"/>
          <p:nvPr/>
        </p:nvSpPr>
        <p:spPr>
          <a:xfrm>
            <a:off x="0" y="3044279"/>
            <a:ext cx="9310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spc="160" dirty="0">
                <a:sym typeface="Webdings" panose="05030102010509060703" pitchFamily="18" charset="2"/>
              </a:rPr>
              <a:t>…  - 5600 - 5700 - 5800 -  …   -  …</a:t>
            </a:r>
            <a:endParaRPr lang="fr-FR" sz="4400" spc="160" dirty="0"/>
          </a:p>
        </p:txBody>
      </p:sp>
    </p:spTree>
    <p:extLst>
      <p:ext uri="{BB962C8B-B14F-4D97-AF65-F5344CB8AC3E}">
        <p14:creationId xmlns:p14="http://schemas.microsoft.com/office/powerpoint/2010/main" val="62072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D8BC3702-7538-144B-E0EF-53D37B2A754B}"/>
              </a:ext>
            </a:extLst>
          </p:cNvPr>
          <p:cNvSpPr txBox="1"/>
          <p:nvPr/>
        </p:nvSpPr>
        <p:spPr>
          <a:xfrm>
            <a:off x="0" y="3044279"/>
            <a:ext cx="9310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spc="160" dirty="0">
                <a:sym typeface="Webdings" panose="05030102010509060703" pitchFamily="18" charset="2"/>
              </a:rPr>
              <a:t>…  - 5600 - 5700 - 5800 -  …   -  …</a:t>
            </a:r>
            <a:endParaRPr lang="fr-FR" sz="4400" spc="16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2CFD54-B5C8-B16E-8691-68F0B32FF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70463B-906C-C5B2-D9F3-9F6223B6E6E6}"/>
              </a:ext>
            </a:extLst>
          </p:cNvPr>
          <p:cNvSpPr txBox="1"/>
          <p:nvPr/>
        </p:nvSpPr>
        <p:spPr>
          <a:xfrm>
            <a:off x="110127" y="3044136"/>
            <a:ext cx="1148806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sym typeface="Webdings" panose="05030102010509060703" pitchFamily="18" charset="2"/>
              </a:rPr>
              <a:t>5500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15BE6B-C25E-F99B-F84E-FF24572151CE}"/>
              </a:ext>
            </a:extLst>
          </p:cNvPr>
          <p:cNvSpPr txBox="1"/>
          <p:nvPr/>
        </p:nvSpPr>
        <p:spPr>
          <a:xfrm>
            <a:off x="6688183" y="3066630"/>
            <a:ext cx="1148806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sym typeface="Webdings" panose="05030102010509060703" pitchFamily="18" charset="2"/>
              </a:rPr>
              <a:t>5900</a:t>
            </a:r>
            <a:endParaRPr lang="fr-FR" sz="44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D47341-D69C-6EB9-3931-B3E17EB2ED20}"/>
              </a:ext>
            </a:extLst>
          </p:cNvPr>
          <p:cNvSpPr txBox="1"/>
          <p:nvPr/>
        </p:nvSpPr>
        <p:spPr>
          <a:xfrm>
            <a:off x="7933195" y="3055454"/>
            <a:ext cx="1210804" cy="76944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  <a:sym typeface="Webdings" panose="05030102010509060703" pitchFamily="18" charset="2"/>
              </a:rPr>
              <a:t>6000</a:t>
            </a:r>
            <a:endParaRPr lang="fr-FR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247193" y="2319648"/>
            <a:ext cx="2569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5250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1278081" y="2319648"/>
            <a:ext cx="23493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C00000"/>
                </a:solidFill>
                <a:sym typeface="Webdings" panose="05030102010509060703" pitchFamily="18" charset="2"/>
              </a:rPr>
              <a:t>5249 -</a:t>
            </a:r>
            <a:endParaRPr lang="fr-FR" sz="6000" dirty="0">
              <a:solidFill>
                <a:srgbClr val="C00000"/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D6C089-3214-CD53-789F-33FB85E940AF}"/>
              </a:ext>
            </a:extLst>
          </p:cNvPr>
          <p:cNvSpPr txBox="1"/>
          <p:nvPr/>
        </p:nvSpPr>
        <p:spPr>
          <a:xfrm>
            <a:off x="3247193" y="2319648"/>
            <a:ext cx="2569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5250</a:t>
            </a:r>
            <a:endParaRPr lang="fr-FR" sz="9600" dirty="0"/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450014" y="2312028"/>
            <a:ext cx="2478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2071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4F9C579-D206-AEB6-AF54-651D0DF34D4C}"/>
              </a:ext>
            </a:extLst>
          </p:cNvPr>
          <p:cNvSpPr txBox="1"/>
          <p:nvPr/>
        </p:nvSpPr>
        <p:spPr>
          <a:xfrm>
            <a:off x="3450014" y="2312028"/>
            <a:ext cx="2478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2071</a:t>
            </a:r>
            <a:endParaRPr lang="fr-FR" sz="116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B5A8126-056A-E134-C66C-C0A7AEDA7744}"/>
              </a:ext>
            </a:extLst>
          </p:cNvPr>
          <p:cNvSpPr txBox="1"/>
          <p:nvPr/>
        </p:nvSpPr>
        <p:spPr>
          <a:xfrm>
            <a:off x="1523009" y="2312027"/>
            <a:ext cx="23493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C00000"/>
                </a:solidFill>
                <a:sym typeface="Webdings" panose="05030102010509060703" pitchFamily="18" charset="2"/>
              </a:rPr>
              <a:t>2070 -</a:t>
            </a:r>
            <a:endParaRPr lang="fr-FR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985194" y="2490281"/>
            <a:ext cx="2470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3303</a:t>
            </a:r>
            <a:endParaRPr lang="fr-FR" sz="11600" dirty="0"/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F96994-A2AF-38BB-28C3-A4FE40935C57}"/>
              </a:ext>
            </a:extLst>
          </p:cNvPr>
          <p:cNvSpPr txBox="1"/>
          <p:nvPr/>
        </p:nvSpPr>
        <p:spPr>
          <a:xfrm>
            <a:off x="2985194" y="2490281"/>
            <a:ext cx="2470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3303</a:t>
            </a:r>
            <a:endParaRPr lang="fr-FR" sz="1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E116ADE-9F30-C562-4242-6C8D3DDDF6FC}"/>
              </a:ext>
            </a:extLst>
          </p:cNvPr>
          <p:cNvSpPr txBox="1"/>
          <p:nvPr/>
        </p:nvSpPr>
        <p:spPr>
          <a:xfrm>
            <a:off x="1150718" y="2397948"/>
            <a:ext cx="23493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C00000"/>
                </a:solidFill>
                <a:sym typeface="Webdings" panose="05030102010509060703" pitchFamily="18" charset="2"/>
              </a:rPr>
              <a:t>3302</a:t>
            </a:r>
            <a:r>
              <a:rPr lang="fr-FR" sz="6600" b="1" dirty="0">
                <a:solidFill>
                  <a:srgbClr val="C00000"/>
                </a:solidFill>
                <a:sym typeface="Webdings" panose="05030102010509060703" pitchFamily="18" charset="2"/>
              </a:rPr>
              <a:t> </a:t>
            </a:r>
            <a:r>
              <a:rPr lang="fr-FR" sz="6000" b="1" dirty="0">
                <a:solidFill>
                  <a:srgbClr val="C00000"/>
                </a:solidFill>
                <a:sym typeface="Webdings" panose="05030102010509060703" pitchFamily="18" charset="2"/>
              </a:rPr>
              <a:t>-</a:t>
            </a:r>
            <a:endParaRPr lang="fr-FR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précédent.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6FF190-0BD3-B061-30FA-6417E5D3D72E}"/>
              </a:ext>
            </a:extLst>
          </p:cNvPr>
          <p:cNvSpPr txBox="1"/>
          <p:nvPr/>
        </p:nvSpPr>
        <p:spPr>
          <a:xfrm>
            <a:off x="2712720" y="2490281"/>
            <a:ext cx="2756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5940</a:t>
            </a:r>
            <a:endParaRPr lang="fr-FR" sz="8800" dirty="0"/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0719587-3B55-9E0D-9DFF-F43E56D6F810}"/>
              </a:ext>
            </a:extLst>
          </p:cNvPr>
          <p:cNvSpPr txBox="1"/>
          <p:nvPr/>
        </p:nvSpPr>
        <p:spPr>
          <a:xfrm>
            <a:off x="2712720" y="2490281"/>
            <a:ext cx="2756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ym typeface="Webdings" panose="05030102010509060703" pitchFamily="18" charset="2"/>
              </a:rPr>
              <a:t>5940</a:t>
            </a:r>
            <a:endParaRPr lang="fr-FR" sz="1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E4525D5-3FB0-8480-59EA-35D828E9F718}"/>
              </a:ext>
            </a:extLst>
          </p:cNvPr>
          <p:cNvSpPr txBox="1"/>
          <p:nvPr/>
        </p:nvSpPr>
        <p:spPr>
          <a:xfrm>
            <a:off x="943889" y="2490281"/>
            <a:ext cx="2349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5939 -</a:t>
            </a:r>
            <a:endParaRPr lang="fr-FR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162</TotalTime>
  <Words>131</Words>
  <Application>Microsoft Macintosh PowerPoint</Application>
  <PresentationFormat>Affichage à l'écran (4:3)</PresentationFormat>
  <Paragraphs>50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Nomme le nombre et écris le précédent.</vt:lpstr>
      <vt:lpstr>Correction</vt:lpstr>
      <vt:lpstr>Nomme le nombre et écris le précédent. </vt:lpstr>
      <vt:lpstr>Correction</vt:lpstr>
      <vt:lpstr>Nomme le nombre et écris le précédent. </vt:lpstr>
      <vt:lpstr>Correction</vt:lpstr>
      <vt:lpstr>Nomme le nombre et écris le précédent. </vt:lpstr>
      <vt:lpstr>Correction</vt:lpstr>
      <vt:lpstr>Nomme le nombre et écris le précédent. </vt:lpstr>
      <vt:lpstr>Correction</vt:lpstr>
      <vt:lpstr>Nomme le nombre et écris le précédent. </vt:lpstr>
      <vt:lpstr>Correction</vt:lpstr>
      <vt:lpstr>Écris les nombres manquants.</vt:lpstr>
      <vt:lpstr>Correction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LESTERLOU Fanny</cp:lastModifiedBy>
  <cp:revision>35</cp:revision>
  <dcterms:created xsi:type="dcterms:W3CDTF">2023-02-07T14:55:57Z</dcterms:created>
  <dcterms:modified xsi:type="dcterms:W3CDTF">2025-08-24T10:24:01Z</dcterms:modified>
</cp:coreProperties>
</file>